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540105" y="1996155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bg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938" y="4043814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2015131" y="78351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1058676" y="1040431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4342809" y="1040431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1058676" y="4203098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4572000" y="364418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1093694" y="1982483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  <a:hlinkClick r:id="rId5"/>
              </a:rPr>
              <a:t>Free Presentation Slides</a:t>
            </a:r>
            <a:endParaRPr sz="1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Arial</vt:lpstr>
      <vt:lpstr>Helvetica Light</vt:lpstr>
      <vt:lpstr>Montserrat ExtraBold</vt:lpstr>
      <vt:lpstr>Helvetica Neue Medium</vt:lpstr>
      <vt:lpstr>Montserrat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2020-02-27T20:01:42Z</dcterms:modified>
  <cp:category>Powerpoint and Google Slide Templates</cp:category>
</cp:coreProperties>
</file>